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"/>
  </p:notesMasterIdLst>
  <p:sldIdLst>
    <p:sldId id="261" r:id="rId2"/>
    <p:sldId id="262" r:id="rId3"/>
    <p:sldId id="263" r:id="rId4"/>
  </p:sldIdLst>
  <p:sldSz cx="5486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0D"/>
    <a:srgbClr val="4472C4"/>
    <a:srgbClr val="5A5A5A"/>
    <a:srgbClr val="757575"/>
    <a:srgbClr val="ABABAB"/>
    <a:srgbClr val="FFFFFF"/>
    <a:srgbClr val="737373"/>
    <a:srgbClr val="646464"/>
    <a:srgbClr val="22340E"/>
    <a:srgbClr val="375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40" d="100"/>
          <a:sy n="140" d="100"/>
        </p:scale>
        <p:origin x="720" y="-3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924A0-99E1-46DD-BF18-CEAB6504D34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5FD8A-54B7-4341-B8FC-0BC249A96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1pPr>
    <a:lvl2pPr marL="370683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2pPr>
    <a:lvl3pPr marL="741366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3pPr>
    <a:lvl4pPr marL="1112048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4pPr>
    <a:lvl5pPr marL="1482731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5pPr>
    <a:lvl6pPr marL="1853414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6pPr>
    <a:lvl7pPr marL="2224097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7pPr>
    <a:lvl8pPr marL="2594779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8pPr>
    <a:lvl9pPr marL="2965462" algn="l" defTabSz="741366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5FD8A-54B7-4341-B8FC-0BC249A963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0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346836"/>
            <a:ext cx="4663440" cy="286512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22446"/>
            <a:ext cx="4114800" cy="1986914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38150"/>
            <a:ext cx="118300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38150"/>
            <a:ext cx="348043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2051688"/>
            <a:ext cx="4732020" cy="3423284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507358"/>
            <a:ext cx="4732020" cy="1800224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3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7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38152"/>
            <a:ext cx="47320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2017396"/>
            <a:ext cx="2321004" cy="988694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3006090"/>
            <a:ext cx="23210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2017396"/>
            <a:ext cx="2332435" cy="988694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3006090"/>
            <a:ext cx="233243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8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7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7" cy="192024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84912"/>
            <a:ext cx="2777490" cy="584835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468880"/>
            <a:ext cx="1769507" cy="457390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7" cy="192024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84912"/>
            <a:ext cx="2777490" cy="5848350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468880"/>
            <a:ext cx="1769507" cy="457390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38152"/>
            <a:ext cx="47320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190750"/>
            <a:ext cx="47320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7AA48-56ED-4E9C-AEF7-BAB28905BA7D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627622"/>
            <a:ext cx="18516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8114-CC96-49E4-A0A4-1AF5E380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90CD-1A9F-2A37-93B0-EBE0A252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B2B07F-F9B6-84C9-D2D8-0979A5D0334E}"/>
              </a:ext>
            </a:extLst>
          </p:cNvPr>
          <p:cNvSpPr/>
          <p:nvPr/>
        </p:nvSpPr>
        <p:spPr>
          <a:xfrm>
            <a:off x="2404499" y="459119"/>
            <a:ext cx="1161665" cy="317277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 algn="ctr">
              <a:lnSpc>
                <a:spcPts val="3200"/>
              </a:lnSpc>
            </a:pPr>
            <a:r>
              <a:rPr lang="en-US" sz="1200" b="1" dirty="0" err="1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NewWord</a:t>
            </a:r>
            <a:r>
              <a:rPr lang="en-US" sz="1200" b="1" dirty="0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55AC6E-2368-013D-1C2A-E0DEAA57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022"/>
          <a:stretch>
            <a:fillRect/>
          </a:stretch>
        </p:blipFill>
        <p:spPr>
          <a:xfrm>
            <a:off x="0" y="362140"/>
            <a:ext cx="5486400" cy="1133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7270A-3F11-B69F-C1FF-38FFF42B6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14688" r="8247" b="28771"/>
          <a:stretch>
            <a:fillRect/>
          </a:stretch>
        </p:blipFill>
        <p:spPr>
          <a:xfrm>
            <a:off x="2803160" y="904539"/>
            <a:ext cx="663315" cy="57344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73D0F-B353-DB8D-3B49-6568EA2B3EB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267" y="544010"/>
            <a:ext cx="448957" cy="45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03598-FAD5-346B-92B4-7A3902E43680}"/>
              </a:ext>
            </a:extLst>
          </p:cNvPr>
          <p:cNvSpPr/>
          <p:nvPr/>
        </p:nvSpPr>
        <p:spPr>
          <a:xfrm>
            <a:off x="2215285" y="850038"/>
            <a:ext cx="698653" cy="493853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1600"/>
              </a:lnSpc>
            </a:pPr>
            <a:r>
              <a:rPr lang="en-US" sz="1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ark</a:t>
            </a:r>
          </a:p>
          <a:p>
            <a:pPr>
              <a:lnSpc>
                <a:spcPts val="1600"/>
              </a:lnSpc>
            </a:pPr>
            <a:r>
              <a:rPr lang="en-US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treets</a:t>
            </a:r>
            <a:endParaRPr lang="en-US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8CD6F-1BE6-238B-0046-92802885B253}"/>
              </a:ext>
            </a:extLst>
          </p:cNvPr>
          <p:cNvSpPr/>
          <p:nvPr/>
        </p:nvSpPr>
        <p:spPr>
          <a:xfrm>
            <a:off x="2016297" y="471751"/>
            <a:ext cx="405817" cy="79778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2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D</a:t>
            </a:r>
            <a:endParaRPr lang="en-US" sz="1600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79400" stA="44000" endPos="69000" dist="12700" dir="5400000" sy="-10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A01BAB-6349-63A5-1D73-BAAF3C5FE1FD}"/>
              </a:ext>
            </a:extLst>
          </p:cNvPr>
          <p:cNvSpPr/>
          <p:nvPr/>
        </p:nvSpPr>
        <p:spPr>
          <a:xfrm>
            <a:off x="2079133" y="671214"/>
            <a:ext cx="365741" cy="81131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6965BF-E71E-273B-F64C-5AE1625BA91A}"/>
              </a:ext>
            </a:extLst>
          </p:cNvPr>
          <p:cNvSpPr/>
          <p:nvPr/>
        </p:nvSpPr>
        <p:spPr>
          <a:xfrm>
            <a:off x="2457217" y="441075"/>
            <a:ext cx="580544" cy="397288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Aries</a:t>
            </a:r>
          </a:p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168971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4164B-68EA-7050-3004-E98D5A40D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5F59B-03A1-B3DC-593C-889EF31D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358" b="29429"/>
          <a:stretch>
            <a:fillRect/>
          </a:stretch>
        </p:blipFill>
        <p:spPr>
          <a:xfrm>
            <a:off x="-83675" y="4072486"/>
            <a:ext cx="5570076" cy="1217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12EE9D-05FC-7946-C9E1-A75F649875AC}"/>
              </a:ext>
            </a:extLst>
          </p:cNvPr>
          <p:cNvSpPr/>
          <p:nvPr/>
        </p:nvSpPr>
        <p:spPr>
          <a:xfrm>
            <a:off x="2054808" y="4553818"/>
            <a:ext cx="698653" cy="493853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1600"/>
              </a:lnSpc>
            </a:pPr>
            <a:r>
              <a:rPr lang="en-US" sz="1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ark</a:t>
            </a:r>
          </a:p>
          <a:p>
            <a:pPr>
              <a:lnSpc>
                <a:spcPts val="1600"/>
              </a:lnSpc>
            </a:pPr>
            <a:r>
              <a:rPr lang="en-US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treets</a:t>
            </a:r>
            <a:endParaRPr lang="en-US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AFDD7-0FF2-BD8E-5055-FF1DBE622376}"/>
              </a:ext>
            </a:extLst>
          </p:cNvPr>
          <p:cNvSpPr/>
          <p:nvPr/>
        </p:nvSpPr>
        <p:spPr>
          <a:xfrm>
            <a:off x="1855820" y="4175531"/>
            <a:ext cx="405817" cy="79778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2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D</a:t>
            </a:r>
            <a:endParaRPr lang="en-US" sz="1600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79400" stA="44000" endPos="69000" dist="12700" dir="5400000" sy="-100000" algn="bl" rotWithShape="0"/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B0BB0-DD62-3594-F682-8328EAE8C133}"/>
              </a:ext>
            </a:extLst>
          </p:cNvPr>
          <p:cNvSpPr/>
          <p:nvPr/>
        </p:nvSpPr>
        <p:spPr>
          <a:xfrm>
            <a:off x="1918656" y="4374994"/>
            <a:ext cx="365741" cy="81131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F44DC-C864-F47F-5FE4-528A5A6A6BF4}"/>
              </a:ext>
            </a:extLst>
          </p:cNvPr>
          <p:cNvSpPr/>
          <p:nvPr/>
        </p:nvSpPr>
        <p:spPr>
          <a:xfrm>
            <a:off x="3021360" y="4407659"/>
            <a:ext cx="580544" cy="397288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Aries</a:t>
            </a:r>
          </a:p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175870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FB23-EFBF-34C4-E63F-433B0791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F36AFA-7433-6CC1-553F-F0749F80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071" b="2183"/>
          <a:stretch>
            <a:fillRect/>
          </a:stretch>
        </p:blipFill>
        <p:spPr>
          <a:xfrm>
            <a:off x="835682" y="5204346"/>
            <a:ext cx="3786360" cy="14037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819363-B2FB-9DC8-F76B-F116651CFBCE}"/>
              </a:ext>
            </a:extLst>
          </p:cNvPr>
          <p:cNvSpPr/>
          <p:nvPr/>
        </p:nvSpPr>
        <p:spPr>
          <a:xfrm>
            <a:off x="2054808" y="6114219"/>
            <a:ext cx="698653" cy="493853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1600"/>
              </a:lnSpc>
            </a:pPr>
            <a:r>
              <a:rPr lang="en-US" sz="1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ark</a:t>
            </a:r>
          </a:p>
          <a:p>
            <a:pPr>
              <a:lnSpc>
                <a:spcPts val="1600"/>
              </a:lnSpc>
            </a:pPr>
            <a:r>
              <a:rPr lang="en-US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treets</a:t>
            </a:r>
            <a:endParaRPr lang="en-US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8417F4-A9D6-E2E5-B4C3-C888EDC06A14}"/>
              </a:ext>
            </a:extLst>
          </p:cNvPr>
          <p:cNvSpPr/>
          <p:nvPr/>
        </p:nvSpPr>
        <p:spPr>
          <a:xfrm>
            <a:off x="1855820" y="5735932"/>
            <a:ext cx="405817" cy="79778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2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D</a:t>
            </a:r>
            <a:endParaRPr lang="en-US" sz="1600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79400" stA="44000" endPos="69000" dist="12700" dir="5400000" sy="-100000" algn="bl" rotWithShape="0"/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C70E9-1D25-CCFB-F3F1-F092340FE053}"/>
              </a:ext>
            </a:extLst>
          </p:cNvPr>
          <p:cNvSpPr/>
          <p:nvPr/>
        </p:nvSpPr>
        <p:spPr>
          <a:xfrm>
            <a:off x="1918656" y="5935395"/>
            <a:ext cx="365741" cy="811312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>
              <a:lnSpc>
                <a:spcPts val="6400"/>
              </a:lnSpc>
            </a:pPr>
            <a:r>
              <a:rPr lang="en-US" sz="36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279400" stA="44000" endPos="69000" dist="12700" dir="5400000" sy="-100000" algn="bl" rotWithShape="0"/>
                </a:effectLst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2A769-B555-7A67-1D5A-1E1D61E67DE6}"/>
              </a:ext>
            </a:extLst>
          </p:cNvPr>
          <p:cNvSpPr/>
          <p:nvPr/>
        </p:nvSpPr>
        <p:spPr>
          <a:xfrm>
            <a:off x="2452928" y="5766700"/>
            <a:ext cx="580544" cy="397288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44450" h="50800"/>
            </a:sp3d>
          </a:bodyPr>
          <a:lstStyle/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Aries</a:t>
            </a:r>
          </a:p>
          <a:p>
            <a:pPr algn="ctr">
              <a:lnSpc>
                <a:spcPts val="1200"/>
              </a:lnSpc>
            </a:pPr>
            <a:r>
              <a:rPr lang="en-US" sz="1600" b="1" dirty="0">
                <a:ln/>
                <a:solidFill>
                  <a:srgbClr val="D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F2D53-C825-4AEF-79EF-8CF13737036B}"/>
              </a:ext>
            </a:extLst>
          </p:cNvPr>
          <p:cNvSpPr/>
          <p:nvPr/>
        </p:nvSpPr>
        <p:spPr>
          <a:xfrm>
            <a:off x="4622042" y="5204345"/>
            <a:ext cx="864358" cy="1403727"/>
          </a:xfrm>
          <a:prstGeom prst="rect">
            <a:avLst/>
          </a:prstGeom>
          <a:solidFill>
            <a:srgbClr val="00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2FF4C2-AA7D-3D3D-6DF6-58C7845317AF}"/>
              </a:ext>
            </a:extLst>
          </p:cNvPr>
          <p:cNvSpPr/>
          <p:nvPr/>
        </p:nvSpPr>
        <p:spPr>
          <a:xfrm>
            <a:off x="-28676" y="5204344"/>
            <a:ext cx="864358" cy="1403727"/>
          </a:xfrm>
          <a:prstGeom prst="rect">
            <a:avLst/>
          </a:prstGeom>
          <a:solidFill>
            <a:srgbClr val="00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24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9731</TotalTime>
  <Words>27</Words>
  <Application>Microsoft Office PowerPoint</Application>
  <PresentationFormat>Custom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Knox</dc:creator>
  <cp:lastModifiedBy>Scott Knox</cp:lastModifiedBy>
  <cp:revision>19</cp:revision>
  <cp:lastPrinted>2025-06-10T22:09:44Z</cp:lastPrinted>
  <dcterms:created xsi:type="dcterms:W3CDTF">2025-06-10T21:51:27Z</dcterms:created>
  <dcterms:modified xsi:type="dcterms:W3CDTF">2025-08-11T22:51:02Z</dcterms:modified>
</cp:coreProperties>
</file>